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24406D-7252-48A2-8E61-5B47A0067A00}" v="20" dt="2023-03-22T11:25:13.2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6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46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5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4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36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4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02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1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902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9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8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59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AB14C1B2-FBE3-70C6-0018-FD9962953276}"/>
              </a:ext>
            </a:extLst>
          </p:cNvPr>
          <p:cNvSpPr txBox="1"/>
          <p:nvPr/>
        </p:nvSpPr>
        <p:spPr>
          <a:xfrm>
            <a:off x="1013687" y="172679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WRKY</a:t>
            </a:r>
            <a:r>
              <a:rPr lang="pl-PL" sz="1200" dirty="0"/>
              <a:t> </a:t>
            </a:r>
            <a:r>
              <a:rPr lang="pl-PL" sz="1200" dirty="0" err="1"/>
              <a:t>type</a:t>
            </a:r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8C64F5-958D-CFAF-0C83-6DFF20D0F5FC}"/>
              </a:ext>
            </a:extLst>
          </p:cNvPr>
          <p:cNvSpPr txBox="1"/>
          <p:nvPr/>
        </p:nvSpPr>
        <p:spPr>
          <a:xfrm>
            <a:off x="38017" y="172679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C651A2-CDD6-4F3F-DBE1-208A78B69012}"/>
              </a:ext>
            </a:extLst>
          </p:cNvPr>
          <p:cNvSpPr txBox="1"/>
          <p:nvPr/>
        </p:nvSpPr>
        <p:spPr>
          <a:xfrm>
            <a:off x="2890243" y="175351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522CB-8DD0-269C-D405-D44AFA5C63F2}"/>
              </a:ext>
            </a:extLst>
          </p:cNvPr>
          <p:cNvSpPr txBox="1"/>
          <p:nvPr/>
        </p:nvSpPr>
        <p:spPr>
          <a:xfrm>
            <a:off x="6103778" y="175351"/>
            <a:ext cx="2600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20345B-E63F-CB6D-40AB-FB62ABAC88F6}"/>
              </a:ext>
            </a:extLst>
          </p:cNvPr>
          <p:cNvSpPr txBox="1"/>
          <p:nvPr/>
        </p:nvSpPr>
        <p:spPr>
          <a:xfrm>
            <a:off x="82305" y="5187511"/>
            <a:ext cx="960451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800" kern="1200" dirty="0">
                <a:effectLst/>
                <a:latin typeface="Times New Roman" panose="02020603050405020304" pitchFamily="18" charset="0"/>
                <a:ea typeface="+mn-ea"/>
              </a:rPr>
              <a:t>Supplemental Figure S8. </a:t>
            </a:r>
            <a:r>
              <a:rPr lang="en-GB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Heatmap of the transcripts encoding transcription factors that were changed in the black and border regions relative to the orange regions. 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Heat maps of log2 transformed mean normalized expression (log2(mean(normalized counts))) of selected transcription factors representing WRKY (A), </a:t>
            </a:r>
            <a:r>
              <a:rPr lang="en-US" sz="18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bHLH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(B), 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ERF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(C), TCP (D), MYB (E), and GATA (F) families in 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black (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middle (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and 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control 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(C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samples</a:t>
            </a:r>
            <a:r>
              <a:rPr lang="en-US" sz="1800" kern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GB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A88991D-86C3-43F1-2875-375EF34BA0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6700" t="22524" r="32140" b="21849"/>
          <a:stretch/>
        </p:blipFill>
        <p:spPr>
          <a:xfrm>
            <a:off x="133210" y="443604"/>
            <a:ext cx="2541881" cy="26875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61D265-09DF-0F22-17A9-9A8C06A11F67}"/>
              </a:ext>
            </a:extLst>
          </p:cNvPr>
          <p:cNvSpPr txBox="1"/>
          <p:nvPr/>
        </p:nvSpPr>
        <p:spPr>
          <a:xfrm>
            <a:off x="3561269" y="3501095"/>
            <a:ext cx="18707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MYB</a:t>
            </a:r>
            <a:r>
              <a:rPr lang="pl-PL" sz="1200" dirty="0"/>
              <a:t> </a:t>
            </a:r>
            <a:r>
              <a:rPr lang="pl-PL" sz="1200" dirty="0" err="1"/>
              <a:t>type</a:t>
            </a:r>
            <a:r>
              <a:rPr lang="en-US" sz="1200" dirty="0"/>
              <a:t> and </a:t>
            </a:r>
            <a:r>
              <a:rPr lang="en-US" sz="1200" dirty="0" err="1"/>
              <a:t>MYB</a:t>
            </a:r>
            <a:r>
              <a:rPr lang="en-US" sz="1200" dirty="0"/>
              <a:t>-related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9D04570-B0F5-9A12-7E18-BDAB547CAC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1020" t="36555" r="26553" b="37213"/>
          <a:stretch/>
        </p:blipFill>
        <p:spPr>
          <a:xfrm>
            <a:off x="2954289" y="3790229"/>
            <a:ext cx="3237765" cy="12673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6A529B-FB37-9ECD-FE31-022782C6D66D}"/>
              </a:ext>
            </a:extLst>
          </p:cNvPr>
          <p:cNvSpPr txBox="1"/>
          <p:nvPr/>
        </p:nvSpPr>
        <p:spPr>
          <a:xfrm>
            <a:off x="7114108" y="194163"/>
            <a:ext cx="726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ERF type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C0F56F9-18D4-2D39-C7AB-0F935DF282A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22992" t="26260" r="28525" b="26891"/>
          <a:stretch/>
        </p:blipFill>
        <p:spPr>
          <a:xfrm>
            <a:off x="6153635" y="434289"/>
            <a:ext cx="2994171" cy="22633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BEFD591-7EE8-1D1F-C745-798790A98E8A}"/>
              </a:ext>
            </a:extLst>
          </p:cNvPr>
          <p:cNvSpPr txBox="1"/>
          <p:nvPr/>
        </p:nvSpPr>
        <p:spPr>
          <a:xfrm>
            <a:off x="3898171" y="144747"/>
            <a:ext cx="833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bHLH</a:t>
            </a:r>
            <a:r>
              <a:rPr lang="en-US" sz="1200" dirty="0"/>
              <a:t> type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E4D88B55-F0C6-5E1D-7862-BA981BBD252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25457" t="18064" r="30826" b="18064"/>
          <a:stretch/>
        </p:blipFill>
        <p:spPr>
          <a:xfrm>
            <a:off x="2965199" y="434289"/>
            <a:ext cx="2699829" cy="308582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0E16EF6-CB00-2031-03BD-4E7CA92020F4}"/>
              </a:ext>
            </a:extLst>
          </p:cNvPr>
          <p:cNvSpPr txBox="1"/>
          <p:nvPr/>
        </p:nvSpPr>
        <p:spPr>
          <a:xfrm>
            <a:off x="1013687" y="3501095"/>
            <a:ext cx="731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TCP type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4698BD4E-B594-2418-A6B0-2FA7BCD6C3C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25589" t="36429" r="31318" b="37214"/>
          <a:stretch/>
        </p:blipFill>
        <p:spPr>
          <a:xfrm>
            <a:off x="82305" y="3797963"/>
            <a:ext cx="2661278" cy="127340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7E6A7C9-404E-ABF3-AC9A-13AF495A3B36}"/>
              </a:ext>
            </a:extLst>
          </p:cNvPr>
          <p:cNvSpPr txBox="1"/>
          <p:nvPr/>
        </p:nvSpPr>
        <p:spPr>
          <a:xfrm>
            <a:off x="7114108" y="3443643"/>
            <a:ext cx="825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GATA</a:t>
            </a:r>
            <a:r>
              <a:rPr lang="pl-PL" sz="1200" dirty="0"/>
              <a:t> </a:t>
            </a:r>
            <a:r>
              <a:rPr lang="en-US" sz="1200" dirty="0"/>
              <a:t>type</a:t>
            </a: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55CAF021-17E7-1876-FDC8-BC38EFAC5836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25457" t="35547" r="30826" b="35693"/>
          <a:stretch/>
        </p:blipFill>
        <p:spPr>
          <a:xfrm>
            <a:off x="6220161" y="3798329"/>
            <a:ext cx="2699829" cy="138946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ED25054-9625-6D0F-6689-172FE6FB04EC}"/>
              </a:ext>
            </a:extLst>
          </p:cNvPr>
          <p:cNvSpPr txBox="1"/>
          <p:nvPr/>
        </p:nvSpPr>
        <p:spPr>
          <a:xfrm>
            <a:off x="42500" y="3417902"/>
            <a:ext cx="2712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100" dirty="0"/>
              <a:t>D</a:t>
            </a:r>
            <a:endParaRPr lang="en-US" sz="11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532B7E-1D78-D1B6-3956-DF2479AB7581}"/>
              </a:ext>
            </a:extLst>
          </p:cNvPr>
          <p:cNvSpPr txBox="1"/>
          <p:nvPr/>
        </p:nvSpPr>
        <p:spPr>
          <a:xfrm>
            <a:off x="2894726" y="3420574"/>
            <a:ext cx="2535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100" dirty="0"/>
              <a:t>E</a:t>
            </a:r>
            <a:endParaRPr lang="en-US" sz="11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82139C-F81C-A5E3-9EAA-319E2D4330EC}"/>
              </a:ext>
            </a:extLst>
          </p:cNvPr>
          <p:cNvSpPr txBox="1"/>
          <p:nvPr/>
        </p:nvSpPr>
        <p:spPr>
          <a:xfrm>
            <a:off x="6108261" y="3420574"/>
            <a:ext cx="2487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100" dirty="0"/>
              <a:t>F</a:t>
            </a:r>
            <a:endParaRPr lang="en-US" sz="1100" dirty="0"/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F9775458-440D-DC18-B5BF-EDCF78A9AD2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84694" t="24370" r="10118" b="40269"/>
          <a:stretch/>
        </p:blipFill>
        <p:spPr>
          <a:xfrm>
            <a:off x="9141606" y="1565984"/>
            <a:ext cx="424382" cy="226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25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73</TotalTime>
  <Words>110</Words>
  <Application>Microsoft Office PowerPoint</Application>
  <PresentationFormat>A4 Paper (210x297 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Gabriela Machaj</dc:creator>
  <cp:lastModifiedBy>Christine Foyer (Biosciences)</cp:lastModifiedBy>
  <cp:revision>5</cp:revision>
  <cp:lastPrinted>2023-03-24T09:10:18Z</cp:lastPrinted>
  <dcterms:created xsi:type="dcterms:W3CDTF">2023-03-20T09:37:55Z</dcterms:created>
  <dcterms:modified xsi:type="dcterms:W3CDTF">2023-04-22T08:52:16Z</dcterms:modified>
</cp:coreProperties>
</file>